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9CB216-9000-495A-01FB-7ABD92FBF9D8}" v="329" dt="2025-08-10T10:17:34.803"/>
    <p1510:client id="{388FC854-B7E1-16D4-7871-E9532063BB13}" v="30" dt="2025-08-10T10:20:43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8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2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6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68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5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5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1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9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8609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Životní optimismus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5400" dirty="0">
                <a:latin typeface="Aptos Display"/>
              </a:rPr>
              <a:t>Celá čísla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FA41A-A358-C0C5-0F48-BEC0434F5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59644" y="5700778"/>
            <a:ext cx="1143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895A4-E7B7-957F-92AD-DE12887DE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7887F-5A16-CD43-5398-D26690E84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Brzké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vstávání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10082-F181-A42B-3BFA-D6FF456C9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D8CB528-4D04-4934-E4EC-CD56E35FA0B6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6816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77645-1426-71BB-07BD-6443B3173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13F1-9008-6C77-C467-3116DE0B2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Hudba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sluchátkách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B9431-B381-97A0-AE56-8B1447244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1D409F3-C75B-167A-D1C1-D532A8C9F99E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997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BC769-31E8-5536-975E-B60D79124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Houbová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polévka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F1528-D35B-7947-6FD1-DB7E4979B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F3442FE-7BB9-A732-85D1-54EC61DD9C59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6429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EDC1F-1BEB-2CD5-F516-72BDA0BA0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83E5-0E11-9653-D9FA-53334E91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Plyšáci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4EE1B-09AA-0B3B-7CEF-8DD16BF8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0272747-1297-4D0C-FBED-DA69FD02DD5A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793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01AA6-E2D8-6A63-9301-11E4711C37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EE0E8-5841-AC70-CE59-729D56E1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Pavouci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88E0-6CFA-1964-F245-10D6DF066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E504EFE-59D5-1631-FD3F-89953F179D6B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2098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213B1-FDB5-3CC7-631E-C9B573AE5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D70E3-4852-ADD3-3FD6-E018D6E97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Štědrý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večer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42A1E-DF0D-C8E8-715B-1CF1198A5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912AEE-8BCE-0705-FF03-BF51A6309226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709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4C107-3DBF-5FCA-6B95-2113AAAB2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E9FAF-C28A-3363-7ACF-C29F84E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Hmyz</a:t>
            </a:r>
            <a:r>
              <a:rPr lang="en-US" b="1" dirty="0">
                <a:solidFill>
                  <a:srgbClr val="FF0000"/>
                </a:solidFill>
              </a:rPr>
              <a:t> </a:t>
            </a:r>
            <a:r>
              <a:rPr lang="en-US" b="1" dirty="0" err="1">
                <a:solidFill>
                  <a:srgbClr val="FF0000"/>
                </a:solidFill>
              </a:rPr>
              <a:t>jako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jídlo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83F6D-0AB5-2538-CE94-E7E4372B8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B4798E9-D13F-C6EE-6920-EF12747B2E15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9890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DB839-A43C-E793-C6FC-925D10263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832A-CFBA-26DE-D148-CAB04759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solidFill>
                  <a:srgbClr val="FF0000"/>
                </a:solidFill>
              </a:rPr>
              <a:t>Dávání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err="1">
                <a:solidFill>
                  <a:srgbClr val="FF0000"/>
                </a:solidFill>
              </a:rPr>
              <a:t>dárků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err="1">
                <a:solidFill>
                  <a:srgbClr val="FF0000"/>
                </a:solidFill>
              </a:rPr>
              <a:t>druhým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A4EB-9337-640B-6344-3281574A9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434076D-5FEA-56DE-6738-50958BC76D73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821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696A0-69DF-3DB4-53BA-56E82C347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BE4BF-E684-658E-A4B0-7D3FA76B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Akvapark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D2DA7-AD3E-CF1C-3E9A-2F951DF78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24BD9DA-984A-17BA-87EB-E93BC064801F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760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63EF0-6522-6BBB-04FF-6393FAA5D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E987D-03D3-2AA8-497A-8B55C6B32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Škola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jako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celek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4F87C-5522-EB8D-7A0E-CB6210FC5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7510371" cy="42062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Miluji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……………………………………….………..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………………………………….…….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Můžu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nejsem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bůhvíjak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nadšen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Nemusím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ale 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nevadí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mi ………………......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Nemám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rád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/a ……………………………………..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•</a:t>
            </a:r>
            <a:r>
              <a:rPr lang="en-US" sz="320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Nesnáším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…………………………………………..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29D9F28-7954-48BF-6B21-74FEF8A501D6}"/>
              </a:ext>
            </a:extLst>
          </p:cNvPr>
          <p:cNvSpPr txBox="1">
            <a:spLocks/>
          </p:cNvSpPr>
          <p:nvPr/>
        </p:nvSpPr>
        <p:spPr>
          <a:xfrm>
            <a:off x="8717222" y="2016596"/>
            <a:ext cx="1574146" cy="42062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+ 5  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+ 3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+1</a:t>
            </a: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- 1</a:t>
            </a:r>
            <a:endParaRPr lang="en-US" sz="3200" dirty="0">
              <a:solidFill>
                <a:srgbClr val="FFFFFF"/>
              </a:solidFill>
              <a:latin typeface="Corbel" panose="020B0503020204020204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- 3</a:t>
            </a:r>
            <a:endParaRPr lang="en-US" dirty="0"/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- 5</a:t>
            </a:r>
            <a:endParaRPr lang="en-US" dirty="0"/>
          </a:p>
          <a:p>
            <a:pPr>
              <a:buFont typeface="Calibri" pitchFamily="2" charset="2"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15017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Banded</vt:lpstr>
      <vt:lpstr>Životní optimismus</vt:lpstr>
      <vt:lpstr>Houbová polévka</vt:lpstr>
      <vt:lpstr>Plyšáci</vt:lpstr>
      <vt:lpstr>Pavouci</vt:lpstr>
      <vt:lpstr>Štědrý večer</vt:lpstr>
      <vt:lpstr>Hmyz jako jídlo</vt:lpstr>
      <vt:lpstr>Dávání dárků druhým</vt:lpstr>
      <vt:lpstr>Akvapark</vt:lpstr>
      <vt:lpstr>Škola jako celek</vt:lpstr>
      <vt:lpstr>Brzké vstávání</vt:lpstr>
      <vt:lpstr>Hudba ve sluchátkách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126</cp:revision>
  <dcterms:created xsi:type="dcterms:W3CDTF">2025-08-10T08:23:54Z</dcterms:created>
  <dcterms:modified xsi:type="dcterms:W3CDTF">2025-08-10T10:21:14Z</dcterms:modified>
</cp:coreProperties>
</file>